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68.xml" ContentType="application/vnd.openxmlformats-officedocument.presentationml.slide+xml"/>
  <Override PartName="/ppt/slides/slide66.xml" ContentType="application/vnd.openxmlformats-officedocument.presentationml.slide+xml"/>
  <Override PartName="/ppt/slides/slide63.xml" ContentType="application/vnd.openxmlformats-officedocument.presentationml.slide+xml"/>
  <Override PartName="/ppt/slides/slide55.xml" ContentType="application/vnd.openxmlformats-officedocument.presentationml.slide+xml"/>
  <Override PartName="/ppt/slides/slide54.xml" ContentType="application/vnd.openxmlformats-officedocument.presentationml.slide+xml"/>
  <Override PartName="/ppt/slides/slide50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51.xml" ContentType="application/vnd.openxmlformats-officedocument.presentationml.slide+xml"/>
  <Override PartName="/ppt/slides/slide44.xml" ContentType="application/vnd.openxmlformats-officedocument.presentationml.slide+xml"/>
  <Override PartName="/ppt/slides/slide64.xml" ContentType="application/vnd.openxmlformats-officedocument.presentationml.slide+xml"/>
  <Override PartName="/ppt/slides/slide43.xml" ContentType="application/vnd.openxmlformats-officedocument.presentationml.slide+xml"/>
  <Override PartName="/ppt/slides/slide42.xml" ContentType="application/vnd.openxmlformats-officedocument.presentationml.slide+xml"/>
  <Override PartName="/ppt/slides/slide41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56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3.xml" ContentType="application/vnd.openxmlformats-officedocument.presentationml.slide+xml"/>
  <Override PartName="/ppt/slides/slide61.xml" ContentType="application/vnd.openxmlformats-officedocument.presentationml.slide+xml"/>
  <Override PartName="/ppt/slides/_rels/slide65.xml.rels" ContentType="application/vnd.openxmlformats-package.relationships+xml"/>
  <Override PartName="/ppt/slides/_rels/slide62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64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7.xml.rels" ContentType="application/vnd.openxmlformats-package.relationships+xml"/>
  <Override PartName="/ppt/slides/_rels/slide44.xml.rels" ContentType="application/vnd.openxmlformats-package.relationships+xml"/>
  <Override PartName="/ppt/slides/_rels/slide42.xml.rels" ContentType="application/vnd.openxmlformats-package.relationships+xml"/>
  <Override PartName="/ppt/slides/_rels/slide41.xml.rels" ContentType="application/vnd.openxmlformats-package.relationships+xml"/>
  <Override PartName="/ppt/slides/_rels/slide40.xml.rels" ContentType="application/vnd.openxmlformats-package.relationships+xml"/>
  <Override PartName="/ppt/slides/_rels/slide39.xml.rels" ContentType="application/vnd.openxmlformats-package.relationships+xml"/>
  <Override PartName="/ppt/slides/_rels/slide36.xml.rels" ContentType="application/vnd.openxmlformats-package.relationships+xml"/>
  <Override PartName="/ppt/slides/_rels/slide50.xml.rels" ContentType="application/vnd.openxmlformats-package.relationships+xml"/>
  <Override PartName="/ppt/slides/_rels/slide38.xml.rels" ContentType="application/vnd.openxmlformats-package.relationships+xml"/>
  <Override PartName="/ppt/slides/_rels/slide35.xml.rels" ContentType="application/vnd.openxmlformats-package.relationships+xml"/>
  <Override PartName="/ppt/slides/_rels/slide68.xml.rels" ContentType="application/vnd.openxmlformats-package.relationships+xml"/>
  <Override PartName="/ppt/slides/_rels/slide32.xml.rels" ContentType="application/vnd.openxmlformats-package.relationships+xml"/>
  <Override PartName="/ppt/slides/_rels/slide51.xml.rels" ContentType="application/vnd.openxmlformats-package.relationships+xml"/>
  <Override PartName="/ppt/slides/_rels/slide29.xml.rels" ContentType="application/vnd.openxmlformats-package.relationships+xml"/>
  <Override PartName="/ppt/slides/_rels/slide31.xml.rels" ContentType="application/vnd.openxmlformats-package.relationships+xml"/>
  <Override PartName="/ppt/slides/_rels/slide61.xml.rels" ContentType="application/vnd.openxmlformats-package.relationships+xml"/>
  <Override PartName="/ppt/slides/_rels/slide24.xml.rels" ContentType="application/vnd.openxmlformats-package.relationships+xml"/>
  <Override PartName="/ppt/slides/_rels/slide28.xml.rels" ContentType="application/vnd.openxmlformats-package.relationships+xml"/>
  <Override PartName="/ppt/slides/_rels/slide23.xml.rels" ContentType="application/vnd.openxmlformats-package.relationships+xml"/>
  <Override PartName="/ppt/slides/_rels/slide26.xml.rels" ContentType="application/vnd.openxmlformats-package.relationships+xml"/>
  <Override PartName="/ppt/slides/_rels/slide48.xml.rels" ContentType="application/vnd.openxmlformats-package.relationships+xml"/>
  <Override PartName="/ppt/slides/_rels/slide21.xml.rels" ContentType="application/vnd.openxmlformats-package.relationships+xml"/>
  <Override PartName="/ppt/slides/_rels/slide46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4.xml.rels" ContentType="application/vnd.openxmlformats-package.relationships+xml"/>
  <Override PartName="/ppt/slides/_rels/slide63.xml.rels" ContentType="application/vnd.openxmlformats-package.relationships+xml"/>
  <Override PartName="/ppt/slides/_rels/slide25.xml.rels" ContentType="application/vnd.openxmlformats-package.relationships+xml"/>
  <Override PartName="/ppt/slides/_rels/slide13.xml.rels" ContentType="application/vnd.openxmlformats-package.relationships+xml"/>
  <Override PartName="/ppt/slides/_rels/slide27.xml.rels" ContentType="application/vnd.openxmlformats-package.relationships+xml"/>
  <Override PartName="/ppt/slides/_rels/slide12.xml.rels" ContentType="application/vnd.openxmlformats-package.relationships+xml"/>
  <Override PartName="/ppt/slides/_rels/slide67.xml.rels" ContentType="application/vnd.openxmlformats-package.relationships+xml"/>
  <Override PartName="/ppt/slides/_rels/slide66.xml.rels" ContentType="application/vnd.openxmlformats-package.relationships+xml"/>
  <Override PartName="/ppt/slides/_rels/slide20.xml.rels" ContentType="application/vnd.openxmlformats-package.relationships+xml"/>
  <Override PartName="/ppt/slides/_rels/slide15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6.xml.rels" ContentType="application/vnd.openxmlformats-package.relationships+xml"/>
  <Override PartName="/ppt/slides/_rels/slide22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8.xml.rels" ContentType="application/vnd.openxmlformats-package.relationships+xml"/>
  <Override PartName="/ppt/slides/_rels/slide5.xml.rels" ContentType="application/vnd.openxmlformats-package.relationships+xml"/>
  <Override PartName="/ppt/slides/_rels/slide37.xml.rels" ContentType="application/vnd.openxmlformats-package.relationships+xml"/>
  <Override PartName="/ppt/slides/_rels/slide17.xml.rels" ContentType="application/vnd.openxmlformats-package.relationships+xml"/>
  <Override PartName="/ppt/slides/_rels/slide4.xml.rels" ContentType="application/vnd.openxmlformats-package.relationships+xml"/>
  <Override PartName="/ppt/slides/_rels/slide43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33.xml.rels" ContentType="application/vnd.openxmlformats-package.relationships+xml"/>
  <Override PartName="/ppt/slides/_rels/slide55.xml.rels" ContentType="application/vnd.openxmlformats-package.relationships+xml"/>
  <Override PartName="/ppt/slides/_rels/slide2.xml.rels" ContentType="application/vnd.openxmlformats-package.relationships+xml"/>
  <Override PartName="/ppt/slides/_rels/slide34.xml.rels" ContentType="application/vnd.openxmlformats-package.relationships+xml"/>
  <Override PartName="/ppt/slides/_rels/slide1.xml.rels" ContentType="application/vnd.openxmlformats-package.relationships+xml"/>
  <Override PartName="/ppt/slides/slide32.xml" ContentType="application/vnd.openxmlformats-officedocument.presentationml.slide+xml"/>
  <Override PartName="/ppt/slides/slide59.xml" ContentType="application/vnd.openxmlformats-officedocument.presentationml.slide+xml"/>
  <Override PartName="/ppt/slides/slide29.xml" ContentType="application/vnd.openxmlformats-officedocument.presentationml.slide+xml"/>
  <Override PartName="/ppt/slides/slide25.xml" ContentType="application/vnd.openxmlformats-officedocument.presentationml.slide+xml"/>
  <Override PartName="/ppt/slides/slide30.xml" ContentType="application/vnd.openxmlformats-officedocument.presentationml.slide+xml"/>
  <Override PartName="/ppt/slides/slide21.xml" ContentType="application/vnd.openxmlformats-officedocument.presentationml.slide+xml"/>
  <Override PartName="/ppt/slides/slide45.xml" ContentType="application/vnd.openxmlformats-officedocument.presentationml.slide+xml"/>
  <Override PartName="/ppt/slides/slide20.xml" ContentType="application/vnd.openxmlformats-officedocument.presentationml.slide+xml"/>
  <Override PartName="/ppt/slides/slide57.xml" ContentType="application/vnd.openxmlformats-officedocument.presentationml.slide+xml"/>
  <Override PartName="/ppt/slides/slide40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52.xml" ContentType="application/vnd.openxmlformats-officedocument.presentationml.slide+xml"/>
  <Override PartName="/ppt/slides/slide23.xml" ContentType="application/vnd.openxmlformats-officedocument.presentationml.slide+xml"/>
  <Override PartName="/ppt/slides/slide26.xml" ContentType="application/vnd.openxmlformats-officedocument.presentationml.slide+xml"/>
  <Override PartName="/ppt/slides/slide67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3.xml" ContentType="application/vnd.openxmlformats-officedocument.presentationml.slide+xml"/>
  <Override PartName="/ppt/slides/slide62.xml" ContentType="application/vnd.openxmlformats-officedocument.presentationml.slide+xml"/>
  <Override PartName="/ppt/slides/slide11.xml" ContentType="application/vnd.openxmlformats-officedocument.presentationml.slide+xml"/>
  <Override PartName="/ppt/slides/slide53.xml" ContentType="application/vnd.openxmlformats-officedocument.presentationml.slide+xml"/>
  <Override PartName="/ppt/slides/slide28.xml" ContentType="application/vnd.openxmlformats-officedocument.presentationml.slide+xml"/>
  <Override PartName="/ppt/slides/slide10.xml" ContentType="application/vnd.openxmlformats-officedocument.presentationml.slide+xml"/>
  <Override PartName="/ppt/slides/slide65.xml" ContentType="application/vnd.openxmlformats-officedocument.presentationml.slide+xml"/>
  <Override PartName="/ppt/slides/slide60.xml" ContentType="application/vnd.openxmlformats-officedocument.presentationml.slide+xml"/>
  <Override PartName="/ppt/slides/slide22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34.xml" ContentType="application/vnd.openxmlformats-officedocument.presentationml.slide+xml"/>
  <Override PartName="/ppt/slides/slide7.xml" ContentType="application/vnd.openxmlformats-officedocument.presentationml.slide+xml"/>
  <Override PartName="/ppt/slides/slide24.xml" ContentType="application/vnd.openxmlformats-officedocument.presentationml.slide+xml"/>
  <Override PartName="/ppt/slides/slide5.xml" ContentType="application/vnd.openxmlformats-officedocument.presentationml.slide+xml"/>
  <Override PartName="/ppt/slides/slide14.xml" ContentType="application/vnd.openxmlformats-officedocument.presentationml.slide+xml"/>
  <Override PartName="/ppt/slides/slide3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71.png" ContentType="image/png"/>
  <Override PartName="/ppt/media/image68.png" ContentType="image/png"/>
  <Override PartName="/ppt/media/image69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72.png" ContentType="image/png"/>
  <Override PartName="/ppt/media/image63.png" ContentType="image/png"/>
  <Override PartName="/ppt/media/image62.png" ContentType="image/png"/>
  <Override PartName="/ppt/media/image60.png" ContentType="image/png"/>
  <Override PartName="/ppt/media/image59.png" ContentType="image/png"/>
  <Override PartName="/ppt/media/image58.png" ContentType="image/png"/>
  <Override PartName="/ppt/media/image57.png" ContentType="image/png"/>
  <Override PartName="/ppt/media/image53.png" ContentType="image/png"/>
  <Override PartName="/ppt/media/image52.png" ContentType="image/png"/>
  <Override PartName="/ppt/media/image56.png" ContentType="image/png"/>
  <Override PartName="/ppt/media/image51.png" ContentType="image/png"/>
  <Override PartName="/ppt/media/image50.png" ContentType="image/png"/>
  <Override PartName="/ppt/media/image49.png" ContentType="image/png"/>
  <Override PartName="/ppt/media/image43.png" ContentType="image/png"/>
  <Override PartName="/ppt/media/image42.png" ContentType="image/png"/>
  <Override PartName="/ppt/media/image41.png" ContentType="image/png"/>
  <Override PartName="/ppt/media/image36.png" ContentType="image/png"/>
  <Override PartName="/ppt/media/image32.png" ContentType="image/png"/>
  <Override PartName="/ppt/media/image45.png" ContentType="image/png"/>
  <Override PartName="/ppt/media/image30.png" ContentType="image/png"/>
  <Override PartName="/ppt/media/image44.png" ContentType="image/png"/>
  <Override PartName="/ppt/media/image27.png" ContentType="image/png"/>
  <Override PartName="/ppt/media/image26.png" ContentType="image/png"/>
  <Override PartName="/ppt/media/image28.png" ContentType="image/png"/>
  <Override PartName="/ppt/media/image25.png" ContentType="image/png"/>
  <Override PartName="/ppt/media/image33.png" ContentType="image/png"/>
  <Override PartName="/ppt/media/image38.png" ContentType="image/png"/>
  <Override PartName="/ppt/media/image22.png" ContentType="image/png"/>
  <Override PartName="/ppt/media/image55.png" ContentType="image/png"/>
  <Override PartName="/ppt/media/image31.png" ContentType="image/png"/>
  <Override PartName="/ppt/media/image37.png" ContentType="image/png"/>
  <Override PartName="/ppt/media/image24.png" ContentType="image/png"/>
  <Override PartName="/ppt/media/image21.png" ContentType="image/png"/>
  <Override PartName="/ppt/media/image54.png" ContentType="image/png"/>
  <Override PartName="/ppt/media/image61.png" ContentType="image/png"/>
  <Override PartName="/ppt/media/image20.png" ContentType="image/png"/>
  <Override PartName="/ppt/media/image19.png" ContentType="image/png"/>
  <Override PartName="/ppt/media/image16.png" ContentType="image/png"/>
  <Override PartName="/ppt/media/image17.png" ContentType="image/png"/>
  <Override PartName="/ppt/media/image14.png" ContentType="image/png"/>
  <Override PartName="/ppt/media/image13.png" ContentType="image/png"/>
  <Override PartName="/ppt/media/image46.png" ContentType="image/png"/>
  <Override PartName="/ppt/media/image23.png" ContentType="image/png"/>
  <Override PartName="/ppt/media/image12.png" ContentType="image/png"/>
  <Override PartName="/ppt/media/image39.png" ContentType="image/png"/>
  <Override PartName="/ppt/media/image35.png" ContentType="image/png"/>
  <Override PartName="/ppt/media/image10.png" ContentType="image/png"/>
  <Override PartName="/ppt/media/image48.png" ContentType="image/png"/>
  <Override PartName="/ppt/media/image9.png" ContentType="image/png"/>
  <Override PartName="/ppt/media/image15.png" ContentType="image/png"/>
  <Override PartName="/ppt/media/image29.png" ContentType="image/png"/>
  <Override PartName="/ppt/media/image8.png" ContentType="image/png"/>
  <Override PartName="/ppt/media/image40.png" ContentType="image/png"/>
  <Override PartName="/ppt/media/image34.png" ContentType="image/png"/>
  <Override PartName="/ppt/media/image6.png" ContentType="image/png"/>
  <Override PartName="/ppt/media/image5.png" ContentType="image/png"/>
  <Override PartName="/ppt/media/image18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47.png" ContentType="image/png"/>
  <Override PartName="/ppt/media/image70.png" ContentType="image/png"/>
  <Override PartName="/ppt/media/image2.png" ContentType="image/png"/>
  <Override PartName="/ppt/media/image1.png" ContentType="image/png"/>
  <Override PartName="/ppt/media/image11.png" ContentType="image/png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  <p:sldId id="309" r:id="rId58"/>
    <p:sldId id="310" r:id="rId59"/>
    <p:sldId id="311" r:id="rId60"/>
    <p:sldId id="312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2" r:id="rId71"/>
    <p:sldId id="323" r:id="rId72"/>
  </p:sldIdLst>
  <p:sldSz cx="9144000" cy="6858000"/>
  <p:notesSz cx="7559675" cy="10691812"/>
</p:presentation>
</file>

<file path=ppt/media/image1.png>
</file>

<file path=ppt/media/image11.png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6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609480" y="274680"/>
            <a:ext cx="7924320" cy="114264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lang="en-US" sz="3000">
                <a:solidFill>
                  <a:srgbClr val="ffffff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2" name="PlaceHolder 2"/>
          <p:cNvSpPr>
            <a:spLocks noGrp="1"/>
          </p:cNvSpPr>
          <p:nvPr>
            <p:ph type="dt"/>
          </p:nvPr>
        </p:nvSpPr>
        <p:spPr>
          <a:xfrm>
            <a:off x="5715000" y="6356520"/>
            <a:ext cx="152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ffffff"/>
                </a:solidFill>
                <a:latin typeface="Century Gothic"/>
              </a:rPr>
              <a:t>10/12/14</a:t>
            </a:r>
            <a:endParaRPr/>
          </a:p>
        </p:txBody>
      </p:sp>
      <p:sp>
        <p:nvSpPr>
          <p:cNvPr id="3" name="PlaceHolder 3"/>
          <p:cNvSpPr>
            <a:spLocks noGrp="1"/>
          </p:cNvSpPr>
          <p:nvPr>
            <p:ph type="ftr"/>
          </p:nvPr>
        </p:nvSpPr>
        <p:spPr>
          <a:xfrm>
            <a:off x="6094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" name="PlaceHolder 4"/>
          <p:cNvSpPr>
            <a:spLocks noGrp="1"/>
          </p:cNvSpPr>
          <p:nvPr>
            <p:ph type="sldNum"/>
          </p:nvPr>
        </p:nvSpPr>
        <p:spPr>
          <a:xfrm>
            <a:off x="7543800" y="6356520"/>
            <a:ext cx="990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08601C6-CB22-4B14-A175-FD812994ECC7}" type="slidenum">
              <a:rPr lang="en-IN" sz="11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5" name="PlaceHolder 5"/>
          <p:cNvSpPr>
            <a:spLocks noGrp="1"/>
          </p:cNvSpPr>
          <p:nvPr>
            <p:ph type="body"/>
          </p:nvPr>
        </p:nvSpPr>
        <p:spPr>
          <a:xfrm>
            <a:off x="609480" y="1600200"/>
            <a:ext cx="7924320" cy="411444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•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•"/>
            </a:pPr>
            <a:r>
              <a:rPr lang="en-US" sz="1700">
                <a:solidFill>
                  <a:srgbClr val="ffffff"/>
                </a:solidFill>
                <a:latin typeface="Century Gothic"/>
              </a:rPr>
              <a:t>Fifth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6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dt"/>
          </p:nvPr>
        </p:nvSpPr>
        <p:spPr>
          <a:xfrm>
            <a:off x="5715000" y="6356520"/>
            <a:ext cx="152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ffffff"/>
                </a:solidFill>
                <a:latin typeface="Century Gothic"/>
              </a:rPr>
              <a:t>10/12/14</a:t>
            </a:r>
            <a:endParaRPr/>
          </a:p>
        </p:txBody>
      </p:sp>
      <p:sp>
        <p:nvSpPr>
          <p:cNvPr id="42" name="PlaceHolder 2"/>
          <p:cNvSpPr>
            <a:spLocks noGrp="1"/>
          </p:cNvSpPr>
          <p:nvPr>
            <p:ph type="ftr"/>
          </p:nvPr>
        </p:nvSpPr>
        <p:spPr>
          <a:xfrm>
            <a:off x="6094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3" name="PlaceHolder 3"/>
          <p:cNvSpPr>
            <a:spLocks noGrp="1"/>
          </p:cNvSpPr>
          <p:nvPr>
            <p:ph type="sldNum"/>
          </p:nvPr>
        </p:nvSpPr>
        <p:spPr>
          <a:xfrm>
            <a:off x="7543800" y="6356520"/>
            <a:ext cx="990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6BC86C5A-3EB0-4C43-9069-19E90BDA15F7}" type="slidenum">
              <a:rPr lang="en-IN" sz="11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r>
              <a:rPr lang="en-US">
                <a:latin typeface="Century Gothic"/>
              </a:rPr>
              <a:t>Click to edit the title text format</a:t>
            </a:r>
            <a:endParaRPr/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17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7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7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7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icture 6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640" cy="6857640"/>
          </a:xfrm>
          <a:prstGeom prst="rect">
            <a:avLst/>
          </a:prstGeom>
          <a:ln>
            <a:noFill/>
          </a:ln>
        </p:spPr>
      </p:pic>
      <p:pic>
        <p:nvPicPr>
          <p:cNvPr id="81" name="Picture 6" descr=""/>
          <p:cNvPicPr/>
          <p:nvPr/>
        </p:nvPicPr>
        <p:blipFill>
          <a:blip r:embed="rId3"/>
          <a:srcRect l="0" t="882044" r="0" b="0"/>
          <a:stretch>
            <a:fillRect/>
          </a:stretch>
        </p:blipFill>
        <p:spPr>
          <a:xfrm>
            <a:off x="0" y="0"/>
            <a:ext cx="9143640" cy="4571640"/>
          </a:xfrm>
          <a:prstGeom prst="rect">
            <a:avLst/>
          </a:prstGeom>
          <a:ln>
            <a:noFill/>
          </a:ln>
        </p:spPr>
      </p:pic>
      <p:sp>
        <p:nvSpPr>
          <p:cNvPr id="82" name="PlaceHolder 1"/>
          <p:cNvSpPr>
            <a:spLocks noGrp="1"/>
          </p:cNvSpPr>
          <p:nvPr>
            <p:ph type="dt"/>
          </p:nvPr>
        </p:nvSpPr>
        <p:spPr>
          <a:xfrm>
            <a:off x="5715000" y="6356520"/>
            <a:ext cx="1523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r>
              <a:rPr lang="en-IN" sz="1000">
                <a:solidFill>
                  <a:srgbClr val="ffffff"/>
                </a:solidFill>
                <a:latin typeface="Century Gothic"/>
              </a:rPr>
              <a:t>10/12/14</a:t>
            </a:r>
            <a:endParaRPr/>
          </a:p>
        </p:txBody>
      </p:sp>
      <p:sp>
        <p:nvSpPr>
          <p:cNvPr id="83" name="PlaceHolder 2"/>
          <p:cNvSpPr>
            <a:spLocks noGrp="1"/>
          </p:cNvSpPr>
          <p:nvPr>
            <p:ph type="ftr"/>
          </p:nvPr>
        </p:nvSpPr>
        <p:spPr>
          <a:xfrm>
            <a:off x="6094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84" name="PlaceHolder 3"/>
          <p:cNvSpPr>
            <a:spLocks noGrp="1"/>
          </p:cNvSpPr>
          <p:nvPr>
            <p:ph type="sldNum"/>
          </p:nvPr>
        </p:nvSpPr>
        <p:spPr>
          <a:xfrm>
            <a:off x="7543800" y="6356520"/>
            <a:ext cx="990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F8266B8-BFFD-4F37-862C-F1C9438FC8E6}" type="slidenum">
              <a:rPr lang="en-IN" sz="1100">
                <a:solidFill>
                  <a:srgbClr val="ffffff"/>
                </a:solidFill>
                <a:latin typeface="Century Gothic"/>
              </a:rPr>
              <a:t>&lt;number&gt;</a:t>
            </a:fld>
            <a:endParaRPr/>
          </a:p>
        </p:txBody>
      </p:sp>
      <p:sp>
        <p:nvSpPr>
          <p:cNvPr id="85" name="PlaceHolder 4"/>
          <p:cNvSpPr>
            <a:spLocks noGrp="1"/>
          </p:cNvSpPr>
          <p:nvPr>
            <p:ph type="title"/>
          </p:nvPr>
        </p:nvSpPr>
        <p:spPr>
          <a:xfrm>
            <a:off x="685800" y="2007720"/>
            <a:ext cx="7772040" cy="146952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3200">
                <a:solidFill>
                  <a:srgbClr val="ffffff"/>
                </a:solidFill>
                <a:latin typeface="Century Gothic"/>
              </a:rPr>
              <a:t>Click to edit the title text formatClick to edit Master title style</a:t>
            </a:r>
            <a:endParaRPr/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1700">
                <a:latin typeface="Century Gothic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1700">
                <a:latin typeface="Century Gothic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1700">
                <a:latin typeface="Century Gothic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1700">
                <a:latin typeface="Century Gothic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entury Gothic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